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B0B24F1-9F60-4295-9111-21DF21A7E3B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062EBA5-5715-489F-977B-F3AE2E3CBE8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adult Cercartetus lepidus from Tasmania. Used with permission of the photographer David Watts.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87829B-2ED0-4262-B4AF-C27CECD7CC5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Dorsal, ventral, and lateral views of skull and lateral view of mandible of a male Cercartetus lepidus from Golden Valley (near Deloraine), Tasmania (Queen Victoria Museum and Art Gallery number 1980/1/76). Collected by P. Wright in November 1979. Greatest length of skull is 19.6 mm. Used with permission of the illustrator Judy Rainbird.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87829B-2ED0-4262-B4AF-C27CECD7CC5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Cercartetus lepidus in a typical hibernating posture. Note the folded ears, also the spiraled tail and curled paws. The incrassated tail base is clearly visible. Used with permission of the photographer David Watts.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87829B-2ED0-4262-B4AF-C27CECD7CC5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Geographic distribution of Cercartetus lepidus. Adapted from Van Dyck and Strahan (2008).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87829B-2ED0-4262-B4AF-C27CECD7CC5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Cercartetus lepidus is a nondestructive visitor to a range of flowering plants and may play an important role in pollination. Used with permission of the photographer David Watts.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American Society of Mammalogists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B87829B-2ED0-4262-B4AF-C27CECD7CC5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644/842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644/842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644/842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644/842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644/842.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, Issue 842, 25 September 2009, Pages 1–8,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https://doi.org/10.1644/842.1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An adult Cercartetus lepidus from Tasmania. Used with permission of the photographer David Watts.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73400" y="1371600"/>
            <a:ext cx="299906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, Issue 842, 25 September 2009, Pages 1–8,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https://doi.org/10.1644/842.1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Dorsal, ventral, and lateral views of skull and lateral view of mandible of a male Cercartetus lepidus from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94100" y="1371600"/>
            <a:ext cx="195575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, Issue 842, 25 September 2009, Pages 1–8,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https://doi.org/10.1644/842.1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Cercartetus lepidus in a typical hibernating posture. Note the folded ears, also the spiraled tail and curled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9678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, Issue 842, 25 September 2009, Pages 1–8,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https://doi.org/10.1644/842.1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Geographic distribution of Cercartetus lepidus. Adapted from Van Dyck and Strahan (2008).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95500" y="1371600"/>
            <a:ext cx="495137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Mamm Species</a:t>
            </a:r>
            <a:r>
              <a:rPr lang="en-US" altLang="en-US" sz="1000">
                <a:solidFill>
                  <a:srgbClr val="333333"/>
                </a:solidFill>
              </a:rPr>
              <a:t>, , Issue 842, 25 September 2009, Pages 1–8,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https://doi.org/10.1644/842.1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Cercartetus lepidus is a nondestructive visitor to a range of flowering plants and may play an important role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86100" y="1371600"/>
            <a:ext cx="297893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 An adult Cercartetus lepidus from Tasmania. Used with permission of the photographer David Watts.
</vt:lpstr>
      <vt:lpstr>Figure 2 Dorsal, ventral, and lateral views of skull and lateral view of mandible of a male Cercartetus lepidus from ...</vt:lpstr>
      <vt:lpstr>Figure 3 Cercartetus lepidus in a typical hibernating posture. Note the folded ears, also the spiraled tail and curled ...</vt:lpstr>
      <vt:lpstr>Figure 4 Geographic distribution of Cercartetus lepidus. Adapted from Van Dyck and Strahan (2008).
</vt:lpstr>
      <vt:lpstr>Figure 5 Cercartetus lepidus is a nondestructive visitor to a range of flowering plants and may play an important role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2024-04-26T14:55:32Z</dcterms:modified>
</cp:coreProperties>
</file>