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A071426-E678-4FC9-837D-37A19E22315C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90C3ACA-DEDF-41D6-B16F-FFD56A9E0B0D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Comparison of RNA isolation methods. 1 µg of RNA from E. faecium ATCC 51559 was loaded on a 1.2% agarose gel and run as described in Section 2. Lanes 1 and 7, RNA ladder; lane 2, total RNA by the Qiagen method; lane 3, RNA by the boiling method (chloroform extraction); lane 4, RNA by the boiling method (chloroform–methanol (1:2) extraction); lane 5, RNA by the boiling method (chloroform–methanol (2:1) extraction); lane 6, RNA by the hot phenol extraction method.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2003 Federation of European Microbiological Societies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32046C8-802E-4922-B5D2-16839ABD3692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Northern blot analysis of full-length vanA gene transcript. Lanes 1 and 3, RNA ladder; lane 2, RNA from E. faecium ATCC 51559 (2 µg). A: Ethidium bromide-stained gel. B: Northern blot of gel in A probed with a DIG-labeled partial vanA gene PCR product.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2003 Federation of European Microbiological Societies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32046C8-802E-4922-B5D2-16839ABD3692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RNA isolation from different bacteria by the boiling chloroform extraction method. The amount of RNA loaded in each lane is indicated in parentheses after the bacterial species. Lanes 1 and 11, RNA ladder; lane 2, E. faecium (0.5 µg); lane 3, S. aureus (0.5 µg); lane 4, L. reuteri (1 µg); lane 5, L. lactis (1 µg); lane 6, A. veronii (1 µg); lane 7, E. coli (1 µg); lane 8, C. jejuni (0.2 µg); lane 9, S. typhimurium (0.2 µg); and lane 10, M. vanbaalenii (0.2 µg).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2003 Federation of European Microbiological Societies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32046C8-802E-4922-B5D2-16839ABD3692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Amplification of the partial vanA gene by RT-PCR. Lanes 1 and 5, 100-bp DNA ladder; lane 2, RT-PCR from DNase-untreated sample; lane 3, RT-PCR from DNase-treated RNA sample; and lane 4, RT-PCR from DNase- and RNase-treated RNA sample.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2003 Federation of European Microbiological Societies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32046C8-802E-4922-B5D2-16839ABD3692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16/S0378-1097(03)00791-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16/S0378-1097(03)00791-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16/S0378-1097(03)00791-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16/S0378-1097(03)00791-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229, Issue 1, December 2003, Pages 97–101,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https://doi.org/10.1016/S0378-1097(03)00791-2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 </a:t>
            </a:r>
            <a:r>
              <a:rPr lang="en-US" altLang="en-US" b="0"/>
              <a:t>Comparison of RNA isolation methods. 1 µg of RNA from E. faecium ATCC 51559 was loaded on a 1.2% agarose gel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62200" y="1371600"/>
            <a:ext cx="442302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229, Issue 1, December 2003, Pages 97–101,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https://doi.org/10.1016/S0378-1097(03)00791-2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4 </a:t>
            </a:r>
            <a:r>
              <a:rPr lang="en-US" altLang="en-US" b="0"/>
              <a:t>Northern blot analysis of full-length vanA gene transcript. Lanes 1 and 3, RNA ladder; lane 2, RNA from E.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84400" y="1371600"/>
            <a:ext cx="477042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229, Issue 1, December 2003, Pages 97–101,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https://doi.org/10.1016/S0378-1097(03)00791-2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2 </a:t>
            </a:r>
            <a:r>
              <a:rPr lang="en-US" altLang="en-US" b="0"/>
              <a:t>RNA isolation from different bacteria by the boiling chloroform extraction method. The amount of RNA loaded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1995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229, Issue 1, December 2003, Pages 97–101,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https://doi.org/10.1016/S0378-1097(03)00791-2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3 </a:t>
            </a:r>
            <a:r>
              <a:rPr lang="en-US" altLang="en-US" b="0"/>
              <a:t>Amplification of the partial vanA gene by RT-PCR. Lanes 1 and 5, 100-bp DNA ladder; lane 2, RT-PCR from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89200" y="1371600"/>
            <a:ext cx="415556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1 Comparison of RNA isolation methods. 1 µg of RNA from E. faecium ATCC 51559 was loaded on a 1.2% agarose gel ...</vt:lpstr>
      <vt:lpstr>4 Northern blot analysis of full-length vanA gene transcript. Lanes 1 and 3, RNA ladder; lane 2, RNA from E. ...</vt:lpstr>
      <vt:lpstr>2 RNA isolation from different bacteria by the boiling chloroform extraction method. The amount of RNA loaded ...</vt:lpstr>
      <vt:lpstr>3 Amplification of the partial vanA gene by RT-PCR. Lanes 1 and 5, 100-bp DNA ladder; lane 2, RT-PCR from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2024-09-20T08:29:00Z</dcterms:modified>
</cp:coreProperties>
</file>