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8557DF-D55E-465E-A303-5B07809D9B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B15096-75CE-4947-9547-FD8E92134C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Expression analysis of SALL2 during human eye development. (A and B) RNA in situ hybridization on sagittal sections showing expression of SALL2 transcripts throughout the retina (R) and developing lens vesicle (lv) at 5 weeks of development in comparison to PAX6 expression (C). Expression of SALL2 is maintained at 8 weeks (D) but becomes restricted to the inner neuroblastic layer (INBL) as shown magnified in (E) as compared with PAX6 (F) which is expressed uniformly throughout the developing neural retina. (G) RT–PCR analysis using intron-flanking primers for SALL2 in total RNA extracted from microdissected cornea, retina and lens tissue from varying stages of development. PAX6 expression is shown for comparison and GAPDH was used as a positive control. (H) SALL2 sense probe shown as a control. GCL, ganglion cell layer;, INBL, inner neuroblastic layer; ONBL, outer neuroblastic layer; RPE, retinal pigmented epithelium. Scale bar represents 50 µm in (B, C, E, F and H), 100 µm in (A), 200 µm in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07FB88-130E-4868-A69F-1C6FE6100C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2511–2526, </a:t>
            </a:r>
            <a:r>
              <a:rPr lang="en-US" altLang="en-US" sz="1000">
                <a:solidFill>
                  <a:srgbClr val="333333"/>
                </a:solidFill>
                <a:hlinkClick r:id="rId3"/>
              </a:rPr>
              <a:t>https://doi.org/10.1093/hmg/ddt643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Expression analysis of SALL2 during human eye development. (A and B) RNA in situ hybridization on sagittal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Expression analysis of SALL2 during human eye development. (A and B) RNA in situ hybridization on sagittal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2024-04-26T05:42:21Z</dcterms:modified>
</cp:coreProperties>
</file>