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7F6372-1FCA-4E26-BD8B-AD4630B241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4EA319-0E2F-45C5-81CF-14A54E8D10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Allocentric components in variable errors. In this experiment the subject pointed to a remembered target whose position was varied randomly from trial to trial, but always fell along a ‘virtual’ line (A). The inset close to the head indicates that the subject expected that the target fell on a straight line lying in a fronto-parallel plane. In (B), two different views of the results are shown. Variable errors are divided by workspace region. Ninety-five percent tolerance ellipsoids were computed for three clusters of neighboring targets. (Modified with permission from Carrozzo et al., 2002.)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F5B978-C757-46C7-894C-410B49161A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10.10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10, October 2003, Pages 1009–1022,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https://doi.org/10.1093/cercor/13.10.1009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 </a:t>
            </a:r>
            <a:r>
              <a:rPr lang="en-US" altLang="en-US" b="0"/>
              <a:t>Allocentric components in variable errors. In this experiment the subject pointed to a remembered target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 Allocentric components in variable errors. In this experiment the subject pointed to a remembered target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2024-04-27T02:36:16Z</dcterms:modified>
</cp:coreProperties>
</file>