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3AB40-959F-4B49-8496-E4C052E08D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0853B8-A129-40F4-9764-8901B250FF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Structures of fentanyl compounds: fentanyl, sufentanil and remifentanil are analgesic-anaesthetics used in humans, and carfentanil is used in veterinary medicine to tranquillise large mammals (A); fentanyl and carfentanil are metabolized by the liver to nor compounds, and remifentanil reacts with blood enzymes to produce remifentanil acid; the metabolites are not especially biologically active and are excreted unchanged in urine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85B83-F1C1-4F8F-88ED-5C1201BA98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LC–MS-MS MRM detection of carfentanil on the shirt of Casualty 2: detection of carfentanil, monitoring fragmentation m/z 395.3 → 335.1 (top), glassware control (middle, baseline magnified ∼10 times) and a carfentanil standard (bottom) (A); detection of carfentanil in the shirt extract monitoring four fragmentations of the protonated molecule m/z 395.3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85B83-F1C1-4F8F-88ED-5C1201BA98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LC–MS-MS MRM detection of remifentanil on the shirt of Casualty 2: detection of remifentanil, monitoring the fragmentation m/z 377.1 → 317.1 (top), the glassware control (middle) and a remifentanil standard (bottom) (A); detection of remifentanil in a shirt extract monitoring four fragmentations of the protonated molecule m/z 377.1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85B83-F1C1-4F8F-88ED-5C1201BA98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LC–MS-MS SRM chromatograms for the urine sample from Casualty 3: transition m/z 363.0 → 330.9 from an extract of blank urine (top), urine from Casualty 3 (middle) and spiked urine (bottom) showing the absence of remifentanil acid (A); transition m/z 291.0 → 259.0 from an extract of blank urine (top), urine from Casualty 3 (middle) and spiked urine (bottom) showing the presence of norcarfentanil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85B83-F1C1-4F8F-88ED-5C1201BA985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s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t/bks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t/bks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9, November/December 2012, Pages 647–656,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Structures of fentanyl compounds: fentanyl, sufentanil and remifentanil are analgesic-anaesthetics used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32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9, November/December 2012, Pages 647–656,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LC–MS-MS MRM detection of carfentanil on the shirt of Casualty 2: detection of carfentanil, monitoring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29000" y="1371600"/>
            <a:ext cx="22776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9, November/December 2012, Pages 647–656,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LC–MS-MS MRM detection of remifentanil on the shirt of Casualty 2: detection of remifentanil, monitoring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3019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9, November/December 2012, Pages 647–656,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LC–MS-MS SRM chromatograms for the urine sample from Casualty 3: transition m/z 363.0 → 330.9 from an extract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900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Structures of fentanyl compounds: fentanyl, sufentanil and remifentanil are analgesic-anaesthetics used in ...</vt:lpstr>
      <vt:lpstr>Figure 2. LC–MS-MS MRM detection of carfentanil on the shirt of Casualty 2: detection of carfentanil, monitoring ...</vt:lpstr>
      <vt:lpstr>Figure 3. LC–MS-MS MRM detection of remifentanil on the shirt of Casualty 2: detection of remifentanil, monitoring the ...</vt:lpstr>
      <vt:lpstr>Figure 4. LC–MS-MS SRM chromatograms for the urine sample from Casualty 3: transition m/z 363.0 → 330.9 from an extract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2024-04-26T08:35:55Z</dcterms:modified>
</cp:coreProperties>
</file>