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C24801-4C1B-4231-8914-AEC964856B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003A09-7E5D-4398-B379-6A737883F9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Classification performance for the left and right early visual cortex, and for the left and right parietal cortex (concatenating the voxels from feLIP and feVIP). (B) Classification performance for feLIP and feVIP, as well as the 2 regions combined, after concatenating the voxels from left and right hemispheres. Means across 14 subjects ± SEM are displayed. Chance performance is 25% for number classification and 50% for location classification. The group ROIs for feLIP and feVIP (RFX analysis based on 11 participants) are rendered onto the average surface of Caret PALS atlas (see Materials and Methods for details of ROI definition).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D4551-7805-4590-BE8A-218BFCCB5D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1319–1329, </a:t>
            </a:r>
            <a:r>
              <a:rPr lang="en-US" altLang="en-US" sz="1000">
                <a:solidFill>
                  <a:srgbClr val="333333"/>
                </a:solidFill>
                <a:hlinkClick r:id="rId3"/>
              </a:rPr>
              <a:t>https://doi.org/10.1093/cercor/bht323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Classification performance for the left and right early visual cortex, and for the left and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Classification performance for the left and right early visual cortex, and for the left and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2024-04-26T22:54:33Z</dcterms:modified>
</cp:coreProperties>
</file>