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E0674-7ABE-44B8-A8C3-C86F83191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2BF67-1F8F-4EE0-978F-65B55B7CDD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hospitalized patients with HIV-related Pneumocystis carinii pneumonia (PCP) who underwent bronchoscopy, by proportion of Medicaid patients, in hospitals that had ⩾5 patients with PCP. A, Patients who received Medicaid assistance. B, Patients who were privately insured.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A61D4-492E-441C-94B0-6C36BF6BFC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5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11, December 2003, Pages 1549–1555,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https://doi.org/10.1086/379512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Percentage of hospitalized patients with HIV-related Pneumocystis carinii pneumonia (PCP) who underwent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Percentage of hospitalized patients with HIV-related Pneumocystis carinii pneumonia (PCP) who underwent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2024-04-26T11:47:14Z</dcterms:modified>
</cp:coreProperties>
</file>