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C0E04D-1BF7-45C1-ACD2-409851264A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F5FEC-116F-492F-B35B-2A894ECEA0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patients with improvements from baseline in HAQ-DI meeting or exceeding MCID (defined as decreases from baseline score ≥ 0.25. Observed data are used at each interval; missing values were classified as ‘not improved’) over 104 weeks. CTX, cyclophosphamide; HAQ-DI, Health Assessment Questionnaire Disability Index; MTX, methotrexate; RTX, rituximab.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2A74B-DE38-4583-BB08-C4DA6E12EC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3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12, December 2006, Pages 1505–1513,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https://doi.org/10.1093/rheumatology/kel358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3.  </a:t>
            </a:r>
            <a:r>
              <a:rPr lang="en-US" altLang="en-US" b="0"/>
              <a:t>Proportion of patients with improvements from baseline in HAQ-DI meeting or exceeding MCID (defined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3.  Proportion of patients with improvements from baseline in HAQ-DI meeting or exceeding MCID (defined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2024-04-26T01:22:25Z</dcterms:modified>
</cp:coreProperties>
</file>