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59B4BE-0890-41FC-93FD-0565C1C3387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F40736-3EB4-49D2-9A24-FEE5A5C0E13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Hypothetical mechanisms by which obesity may contribute to HTN. CNPS, cardiac natriuretic peptide system; OSA, obstructive sleep apnoea; RAAS, renin–angiotensin–aldosterone system; SNS, sympathetic nervous system.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617E26-4D58-42DB-BCE3-AF9EF8B8C86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Weight and blood pressure appear to correlate in a linear relationship. The greatest blood pressure reduction was seen among those who lost the most weight.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617E26-4D58-42DB-BCE3-AF9EF8B8C86B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Estimated decrease in blood pressure mediated by non-pharmacological intervention in hypertension (modified from Messerli et al.).73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617E26-4D58-42DB-BCE3-AF9EF8B8C86B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Combining modalities for reducing BP can have additive effects: DASH diet plus salt restriction reduced BP differentially for each level of salt intake. Reprinted with permission from Sacks et al.83 *P &lt; 0.05, †P &lt; 0.01, ‡P &lt; 0.001.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617E26-4D58-42DB-BCE3-AF9EF8B8C86B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r37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eurheartj/ehr37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eurheartj/ehr37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eurheartj/ehr37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32, Issue 24, December 2011, Pages 3081–3087,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https://doi.org/10.1093/eurheartj/ehr379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Hypothetical mechanisms by which obesity may contribute to HTN. CNPS, cardiac natriuretic peptide system;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47900" y="1371600"/>
            <a:ext cx="465887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32, Issue 24, December 2011, Pages 3081–3087,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https://doi.org/10.1093/eurheartj/ehr379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Weight and blood pressure appear to correlate in a linear relationship. The greatest blood pressure reduction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9842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32, Issue 24, December 2011, Pages 3081–3087,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https://doi.org/10.1093/eurheartj/ehr379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Estimated decrease in blood pressure mediated by non-pharmacological intervention in hypertension (modified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03400" y="1371600"/>
            <a:ext cx="552503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32, Issue 24, December 2011, Pages 3081–3087,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https://doi.org/10.1093/eurheartj/ehr379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 </a:t>
            </a:r>
            <a:r>
              <a:rPr lang="en-US" altLang="en-US" b="0"/>
              <a:t>Combining modalities for reducing BP can have additive effects: DASH diet plus salt restriction reduced BP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60700" y="1371600"/>
            <a:ext cx="302921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 1 Hypothetical mechanisms by which obesity may contribute to HTN. CNPS, cardiac natriuretic peptide system; ...</vt:lpstr>
      <vt:lpstr>Figure 2 Weight and blood pressure appear to correlate in a linear relationship. The greatest blood pressure reduction ...</vt:lpstr>
      <vt:lpstr>Figure 3 Estimated decrease in blood pressure mediated by non-pharmacological intervention in hypertension (modified ...</vt:lpstr>
      <vt:lpstr>Figure 4 Combining modalities for reducing BP can have additive effects: DASH diet plus salt restriction reduced BP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2024-04-26T09:57:09Z</dcterms:modified>
</cp:coreProperties>
</file>