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1A57E-61BB-458A-B091-0595D3F15F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66A657-A867-4A23-B334-6FEF9C1879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(±1 SE) plasma testosterone and progesterone concentration (ng/ml) in blood samples from 44 males (black) and 19 females (white) of Dromiciops gliroides from pooled data for all forest sites in Chiloé Island.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56EEF-26AA-4828-916F-F0C12A8BB8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0-MAMM-A-406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93, Issue 1, 16 February 2012, Pages 134–148,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https://doi.org/10.1644/10-MAMM-A-406.1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Mean (±1 SE) plasma testosterone and progesterone concentration (ng/ml) in blood samples from 44 males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Mean (±1 SE) plasma testosterone and progesterone concentration (ng/ml) in blood samples from 44 males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2024-04-26T08:17:42Z</dcterms:modified>
</cp:coreProperties>
</file>