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CEF313-3471-49A7-933E-9EEF7A585C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B4DE33-48D7-4D83-AAEA-238EF2BEA1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8CED9-93AE-4E7C-99F5-EA826A819E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2024-04-26T09:30:28Z</dcterms:modified>
</cp:coreProperties>
</file>