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DDC1C-BA7F-4305-B07A-E5AC6741A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CA5BF-1223-4359-B0DC-1F11533A7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CD9D1-CE60-4087-9787-00361F3EF2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2024-04-26T01:23:30Z</dcterms:modified>
</cp:coreProperties>
</file>