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2F402-115B-4878-8CC9-DDAE10DC8A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D3D1BC-F19C-4820-B66C-B20E36A6F9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DCFDBE-57E1-4DB4-97F4-1388439EC8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2024-04-26T11:48:45Z</dcterms:modified>
</cp:coreProperties>
</file>