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A0A231-9D3F-4098-AEEC-B0B3227787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B81B92-F4D1-461B-8865-03A1A4A05B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Capital flows to emerging market economies (in billion US$)
The sample includes 24 emerging economies listed in Table 4. Source: IMF's World Economic Outlook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Financial Studies.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339C69-0E9E-4B7A-A06B-6B2E6D51E6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extent of capital flow reversal versus the initial share of FDI
On the vertical axis is the change in capital inflow/GDP from 2007 to 2009, and on the horizontal axis is the share of FDI inflow in the country's total inflows in 2007. The slope coefficient is 0.12 with a t-statistic of 2.53.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Financial Studies.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339C69-0E9E-4B7A-A06B-6B2E6D51E6D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 in log banking stock prices vs. pre-crisis international bank loans (conditional scatter plot)
On the vertical axis is the change in log bank-sector stock price from July 1, 2007, to December 31, 2008. On the horizontal axis is the pre-crisis inflow of loans/GDP averaged over 2002–2006. This partial scatter plot is conditioned on pre-crisis foreign direct investments and portfolio investments over GDP. The slope coefficient is –6.38 with a standard error of 3.24. Source: IMF's WEO database and Datastream.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Financial Studies.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339C69-0E9E-4B7A-A06B-6B2E6D51E6D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fs/hhq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fs/hhq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rfs/hhq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24, Issue 6, June 2011, Pages 2023–2052,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https://doi.org/10.1093/rfs/hhq078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Capital flows to emerging market economies (in billion US$)
The sample includes 24 emerging economies listed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57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24, Issue 6, June 2011, Pages 2023–2052,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https://doi.org/10.1093/rfs/hhq078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extent of capital flow reversal versus the initial share of FDI
On the vertical axis is the change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173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24, Issue 6, June 2011, Pages 2023–2052,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https://doi.org/10.1093/rfs/hhq078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Change in log banking stock prices vs. pre-crisis international bank loans (conditional scatter plot)
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851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Capital flows to emerging market economies (in billion US$)
The sample includes 24 emerging economies listed ...</vt:lpstr>
      <vt:lpstr>Figure 2 The extent of capital flow reversal versus the initial share of FDI
On the vertical axis is the change in ...</vt:lpstr>
      <vt:lpstr>Figure 3 Change in log banking stock prices vs. pre-crisis international bank loans (conditional scatter plot)
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2024-04-26T08:06:39Z</dcterms:modified>
</cp:coreProperties>
</file>