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EB24A4-FD8A-4A90-8D1B-4CFFA474C8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0B8F80-CC3C-49D4-AF20-6544EDF1208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Neighbour-joining tree (COI) based on a Tamura-3-parameter substitution model for Macoma balthica s. l. NJ tree includes sequences from this study and European sequences obtained from GenBank. Subspecies names suggested by Väinölä (2003) and Nikula et al. (2007) are provided and clades discovered in this work are indicated by asterisks.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Malacological Society of LondonThis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301E55-BF5D-44EC-990E-E499A07E4EB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lus/eyv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Molluscan Stud</a:t>
            </a:r>
            <a:r>
              <a:rPr lang="en-US" altLang="en-US" sz="1000">
                <a:solidFill>
                  <a:srgbClr val="333333"/>
                </a:solidFill>
              </a:rPr>
              <a:t>, Volume 82, Issue 2, May 2016, Pages 282–291, </a:t>
            </a:r>
            <a:r>
              <a:rPr lang="en-US" altLang="en-US" sz="1000">
                <a:solidFill>
                  <a:srgbClr val="333333"/>
                </a:solidFill>
                <a:hlinkClick r:id="rId3"/>
              </a:rPr>
              <a:t>https://doi.org/10.1093/mollus/eyv056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Neighbour-joining tree (COI) based on a Tamura-3-parameter substitution model for Macoma balthica s. l. NJ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Neighbour-joining tree (COI) based on a Tamura-3-parameter substitution model for Macoma balthica s. l. NJ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2024-04-26T23:40:24Z</dcterms:modified>
</cp:coreProperties>
</file>