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725122-EB79-4066-BFC4-946FBBECC1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542675-95B0-4653-BF93-5732ADCBB0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Relationships between (a) experimental temperatures and calculated temperatures, and (b) experimental and calculated plagioclase compositions for plagioclase–glass pairs, using the model of Ariskin &amp; Barmina (1990) (see text). Symbols as in Fig. 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339889-9E4F-433D-8A2A-FF50B8F3A5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logy/egq0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51, Issue 11, November 2010, Pages 2349–2376,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https://doi.org/10.1093/petrology/egq060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10. </a:t>
            </a:r>
            <a:r>
              <a:rPr lang="en-US" altLang="en-US" b="0"/>
              <a:t>Relationships between (a) experimental temperatures and calculated temperatures, and (b) experimental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10. Relationships between (a) experimental temperatures and calculated temperatures, and (b) experimental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2024-04-27T04:58:22Z</dcterms:modified>
</cp:coreProperties>
</file>