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7563C-EE29-42F7-BA0F-3A2D0EBA0A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1B1257-6F8E-44AA-BE7D-0CE35C1E27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54F56D-3069-463A-8A7C-3EE591B9D5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2024-04-26T05:29:45Z</dcterms:modified>
</cp:coreProperties>
</file>