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270837-91CF-482A-B3FD-CE19B6B0DE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317A4B-33A5-4A97-B2AA-446183B152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view of a typical glioblastoma as seen microscopically and by MRI in T1-Gd and T2 images.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2007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7A91BA-BA55-4B38-8E29-CFD8A3B0F4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02d90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66, Issue 1, January 2007, Pages 1–9,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https://doi.org/10.1097/nen.0b013e31802d9000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Schematic view of a typical glioblastoma as seen microscopically and by MRI in T1-Gd and T2 images.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Schematic view of a typical glioblastoma as seen microscopically and by MRI in T1-Gd and T2 images.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2024-04-27T00:00:04Z</dcterms:modified>
</cp:coreProperties>
</file>