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9F7F4-04D7-4E1D-9084-674092AE84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A02EC-27AB-48EF-A8EA-360289EDC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axon tracings in area 32 of macaque, chimpanzee, and human, respectively. Scale bar =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A4F80-5164-46C9-B117-601F90D50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SERT-ir axon tracings in area 32 of macaque, chimpanzee, and human, respectively. Scale bar = 250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SERT-ir axon tracings in area 32 of macaque, chimpanzee, and human, respectively. Scale bar = 250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2024-04-26T20:09:37Z</dcterms:modified>
</cp:coreProperties>
</file>