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E3556-4D20-46BD-B8CC-B5AA9E518F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136298-8476-4E69-B53F-4A1F5B5ED5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Current paths (shown by the 100 cm sea surface height contour) for every fourth week for 2 years as observed by satellite altimetry (left: 2001; right: 2003). Regions A and B indicate the Kuroshio Extension and the Kuroshio Current region,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B0619-8EA8-4B8B-823B-7A886C1E33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limsys/dzw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Dyn Stat Clim Syst</a:t>
            </a:r>
            <a:r>
              <a:rPr lang="en-US" altLang="en-US" sz="1000">
                <a:solidFill>
                  <a:srgbClr val="333333"/>
                </a:solidFill>
              </a:rPr>
              <a:t>, Volume 1, Issue 1, 2016, dzw003,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https://doi.org/10.1093/climsys/dzw003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 and b) Current paths (shown by the 100 cm sea surface height contour) for every fourth week for 2 years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 and b) Current paths (shown by the 100 cm sea surface height contour) for every fourth week for 2 years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2024-04-26T18:35:26Z</dcterms:modified>
</cp:coreProperties>
</file>