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C8EF3-0A1E-4968-8025-C1332DB601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F819A-D138-40C9-A072-D54D19AECC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78389-B7AF-4223-B5B5-7E813C304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2024-04-26T03:08:50Z</dcterms:modified>
</cp:coreProperties>
</file>