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045B64-86EA-49C2-8C7D-274B5BEAAD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81ADE9-092E-41B2-B6EC-9D57548294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during the rhyme task relative to the ‘same picture?’ control task in (A) deaf participants; (B) hearing dyslexic participants; (C) hearing non-dyslexic participants. Voxelwise P &lt; 0.05; clusterwise P &lt; 0.005. Activated voxels up to 25 mm beneath the cortical surface are displayed.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3C5701-55B4-46A8-BC1A-BAF0EE9EF1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1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7, July 2009, Pages 1928–1940,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Activation during the rhyme task relative to the ‘same picture?’ control task in (A) deaf participants;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Activation during the rhyme task relative to the ‘same picture?’ control task in (A) deaf participants;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2024-04-26T16:58:15Z</dcterms:modified>
</cp:coreProperties>
</file>