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25A3B-2F2D-4C8A-A803-5A5555EF98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608FB-C5B6-46A7-8782-518E637758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Control chart of micronuclei counts per 1000 polychromatic erythrocytes in 47 batches of five control mice and two batches of mice treated with 1,2-dimethylhydrazine. Such a chart provides one method of making use of relatively homogeneous sets of historical control data collected within a single laboratory over a long period of time. (Data used to illustrate the point, although the real time sequence was not available, raw data was extracted from: Morrison V, Ashby J. 1995 . High resolution rodent bone marrow micronucleus assays of 1,2-dimethylhydrazine: Implications of systemic toxicity and individual responders. Mutagenesis 10:129-135.)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Institute for Laboratory Animal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B2734-A2FA-4214-9631-55389BF2AB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lar.43.4.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ILAR J</a:t>
            </a:r>
            <a:r>
              <a:rPr lang="en-US" altLang="en-US" sz="1000">
                <a:solidFill>
                  <a:srgbClr val="333333"/>
                </a:solidFill>
              </a:rPr>
              <a:t>, Volume 43, Issue 4, 2002,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https://doi.org/10.1093/ilar.43.4.244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Control chart of micronuclei counts per 1000 polychromatic erythrocytes in 47 batches of five control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Control chart of micronuclei counts per 1000 polychromatic erythrocytes in 47 batches of five control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2024-04-26T11:58:58Z</dcterms:modified>
</cp:coreProperties>
</file>