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4E91F-37B6-4640-8532-95D3C9D5C2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232966-B5DA-4464-955A-F3680190C3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Axial schematic plate from the Talairach and Tournoux (1988) atlas showing the subcortical lesion and its topographic relation with the angular gyrus. From Mayer et al. (1997; Fig.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5321F-3673-44BF-B6C7-AFE3CB70A7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2, February 2010, Pages 320–332,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Axial schematic plate from the Talairach and Tournoux (1988) atlas showing the subcortical lesion and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Axial schematic plate from the Talairach and Tournoux (1988) atlas showing the subcortical lesion and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2024-04-26T13:37:28Z</dcterms:modified>
</cp:coreProperties>
</file>