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54D7B-A151-49ED-882F-A50D1D683A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80F44D-602B-473F-9D54-B4021DC3D2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1139A0-82A9-446A-A628-471DD0CF3B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2024-04-26T11:42:40Z</dcterms:modified>
</cp:coreProperties>
</file>