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A245D-9F00-4676-B028-6B3ACD0DC0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9EB09-D2FF-4CE8-AE80-8602053684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AC542-05EF-4DC9-B380-287FFC046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2024-04-26T07:55:32Z</dcterms:modified>
</cp:coreProperties>
</file>