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EC3D5-3831-4104-9B12-27EC733659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053F37-8BA8-4819-9AF5-F82006B4C6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F1D424-E04C-4BBF-8875-8D5A3FBA7B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2024-04-26T14:58:42Z</dcterms:modified>
</cp:coreProperties>
</file>