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255158-9F69-40A6-B957-34DED70AA7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DF1550-EB20-40CB-AB12-49463E9C65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simple model in which predicted distance fled occurs when the predation risk (cost of not fleeing) for a prey fleeing that distance equals the opportunity cost (cost of escape) of fleeing. Thus, the intersection of the risk and cost curves gives the predicted distance fled, DF*.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9969E-EFD5-48FD-A1DC-EF1EA2D5CED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Escape and return to food source by Podarcis lilfordi when varying numbers of maggots were present. (a) Approach distance. (b) Distance fled. (c) Time to return. Main bars show means. Error bars represent 1.0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9969E-EFD5-48FD-A1DC-EF1EA2D5CED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j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j0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17, Issue 4, July/August 2006, Pages 554–559, </a:t>
            </a:r>
            <a:r>
              <a:rPr lang="en-US" altLang="en-US" sz="1000">
                <a:solidFill>
                  <a:srgbClr val="333333"/>
                </a:solidFill>
                <a:hlinkClick r:id="rId3"/>
              </a:rPr>
              <a:t>https://doi.org/10.1093/beheco/arj066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simple model in which predicted distance fled occurs when the predation risk (cost of not fleeing)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626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17, Issue 4, July/August 2006, Pages 554–559, </a:t>
            </a:r>
            <a:r>
              <a:rPr lang="en-US" altLang="en-US" sz="1000">
                <a:solidFill>
                  <a:srgbClr val="333333"/>
                </a:solidFill>
                <a:hlinkClick r:id="rId3"/>
              </a:rPr>
              <a:t>https://doi.org/10.1093/beheco/arj066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Escape and return to food source by Podarcis lilfordi when varying numbers of maggots were present.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781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simple model in which predicted distance fled occurs when the predation risk (cost of not fleeing) for a ...</vt:lpstr>
      <vt:lpstr>Figure 2 Escape and return to food source by Podarcis lilfordi when varying numbers of maggots were present.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2024-04-26T14:10:23Z</dcterms:modified>
</cp:coreProperties>
</file>