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C2D005-09F0-454B-8EE7-B5E19574E3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465C72-5F19-4382-8462-46C15A63E0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from Experiment II. The effects of low-frequency rTMS on the early facilitation obtained with M1-conditioning (A and D) and CMS-conditioning (B and E). Furthermore, the size of the control H-reflex is displayed in (C) and (F) to illustrate that the control H-reflex was kept constant. The first row (A, B, C) displays data (averages of 10 traces) from one single representative subject, whereas the second row (D, E, F) shows the mean data of all participating subjects before (pre) and after (post) rTMS. Each dot represents the mean of 10 responses and the triangles (triangle) represent the overall mean. It can be seen that rTMS significantly reduced not only the cortically conditioned H-reflexes (A, D) but also the responses after CMS-conditioning (B, E). P-values in the first row refer to the data of the single subject whereas the stars (asterisk) in the second row indicate significant suppression of the mean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84701-9942-4CC5-815D-FCF3B95AA3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1629–1637, </a:t>
            </a:r>
            <a:r>
              <a:rPr lang="en-US" altLang="en-US" sz="1000">
                <a:solidFill>
                  <a:srgbClr val="333333"/>
                </a:solidFill>
                <a:hlinkClick r:id="rId3"/>
              </a:rPr>
              <a:t>https://doi.org/10.1093/cercor/bht359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from Experiment II. The effects of low-frequency rTMS on the early facilitation obtained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Results from Experiment II. The effects of low-frequency rTMS on the early facilitation obtained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2024-04-26T08:48:48Z</dcterms:modified>
</cp:coreProperties>
</file>