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46298C-0FB6-40FC-AEB9-CC1CBD820F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FE5F1D-8E30-4BAB-9529-242D4F76F7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Silencing of integrin-linked kinase (ILK) reduced smooth muscle alpha actin (α-SMA) protein and attenuated the fibronectin (Fn) extracellular assembly in young cardiac fibroblasts. Cardiac fibroblasts from 28-month-old rats were transfected with control small interference RNA (siRNA-con) and siRNA-ILK. After 48 hours, α-SMA protein and messenger RNA expression were detected by means of immunofluorescence staining (A, ×600), Northern blot (B), and Western blot (C). Extracellular Fn expression was detected by means of immunofluorescence staining (D, ×600) and Western blot (E). (*p &lt;.05, n = 6). Comparison among groups was conducted with analysis of variance (ANOVA)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Gerontological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9BB048-96B2-495B-9240-A5B63FDE80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61.12.12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61, Issue 12, December 2006, Pages 1232–1245,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https://doi.org/10.1093/gerona/61.12.1232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Silencing of integrin-linked kinase (ILK) reduced smooth muscle alpha actin (α-SMA) protein and attenuated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Silencing of integrin-linked kinase (ILK) reduced smooth muscle alpha actin (α-SMA) protein and attenuated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2024-04-26T11:35:15Z</dcterms:modified>
</cp:coreProperties>
</file>