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B4B67F-8460-429B-83DA-92AED756AF7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4BCFA0-766C-4343-A91C-8EDAD91E30E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While 80% of websites reported the scent of the odorous house ant as “rotten coconut” (a), most participants in the smell test chose “blue cheese” (b). Results are based on data collected from 53 Web sites and 143 participants from North Carolina's BugFest.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Entomological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631C7F-5D73-4A1D-A03F-D01AE3DB1D8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Each peak from the gas chromatographs above corresponds with a specific chemical compound, and the size of the peak represents the relative abundance of that compound. Methyl ketones (shaded) were present in the odorous house ant, blue cheese, and rotten coconut, but fresh coconut had no prominent compounds.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Entomological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631C7F-5D73-4A1D-A03F-D01AE3DB1D89}"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e/tmv02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e/tmv02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Entomol</a:t>
            </a:r>
            <a:r>
              <a:rPr lang="en-US" altLang="en-US" sz="1000">
                <a:solidFill>
                  <a:srgbClr val="333333"/>
                </a:solidFill>
              </a:rPr>
              <a:t>, Volume 61, Issue 2, Summer 2015, Pages 85–87, </a:t>
            </a:r>
            <a:r>
              <a:rPr lang="en-US" altLang="en-US" sz="1000">
                <a:solidFill>
                  <a:srgbClr val="333333"/>
                </a:solidFill>
                <a:hlinkClick r:id="rId3"/>
              </a:rPr>
              <a:t>https://doi.org/10.1093/ae/tmv023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While 80% of websites reported the scent of the odorous house ant as “rotten coconut” (a), most participants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94095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Entomol</a:t>
            </a:r>
            <a:r>
              <a:rPr lang="en-US" altLang="en-US" sz="1000">
                <a:solidFill>
                  <a:srgbClr val="333333"/>
                </a:solidFill>
              </a:rPr>
              <a:t>, Volume 61, Issue 2, Summer 2015, Pages 85–87, </a:t>
            </a:r>
            <a:r>
              <a:rPr lang="en-US" altLang="en-US" sz="1000">
                <a:solidFill>
                  <a:srgbClr val="333333"/>
                </a:solidFill>
                <a:hlinkClick r:id="rId3"/>
              </a:rPr>
              <a:t>https://doi.org/10.1093/ae/tmv023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Each peak from the gas chromatographs above corresponds with a specific chemical compound, and the size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33700" y="1371600"/>
            <a:ext cx="328058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While 80% of websites reported the scent of the odorous house ant as “rotten coconut” (a), most participants ...</vt:lpstr>
      <vt:lpstr>Fig. 2. Each peak from the gas chromatographs above corresponds with a specific chemical compound, and the size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2024-04-27T04:02:04Z</dcterms:modified>
</cp:coreProperties>
</file>