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65549D-13F2-4C19-AA2D-835203798F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C3D9E-B05D-4D33-BBC9-5EC582FE20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EFC56-0768-4E72-87EE-AEC06F14D0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2024-04-26T06:05:49Z</dcterms:modified>
</cp:coreProperties>
</file>