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BAD95A-527C-4322-B3A9-E1C4FAD4F1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F8762C-3CF1-45F7-9BF1-B6259D53B4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D8849-5707-4833-89E2-706FDF603D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2024-04-26T16:13:27Z</dcterms:modified>
</cp:coreProperties>
</file>