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2B9B4D-848C-4F0C-9B90-75CE95473C5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0C382E-A637-4158-8106-19E7789288C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Mechanisms of beneficial effects of physical activity on the development and progression of coronary heart disease. The primary effects of regular physical activity have been shown both in animal translational work and in human subjects. They involve both the prevention of endothelial damage and the promotion of repair mechanisms, that ultimately restore endothelial integrity and stimulate angiogenesis. At the secondary level, and more indirectly, exercise training modulates most of the ‘traditional’ cardiovascular (CV) risk factors. Last, but not least, efforts to promote physical activity, for instance encouraging bicycle transport, may have advantageous environmental consequences. EPC, endothelial progenitor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2012.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B70330-DBDD-453E-AA81-662F7974A4B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r3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33, Issue 4, February 2012, Pages 425–427, </a:t>
            </a:r>
            <a:r>
              <a:rPr lang="en-US" altLang="en-US" sz="1000">
                <a:solidFill>
                  <a:srgbClr val="333333"/>
                </a:solidFill>
                <a:hlinkClick r:id="rId3"/>
              </a:rPr>
              <a:t>https://doi.org/10.1093/eurheartj/ehr363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Mechanisms of beneficial effects of physical activity on the development and progression of coronary heart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Mechanisms of beneficial effects of physical activity on the development and progression of coronary heart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2024-09-21T03:14:19Z</dcterms:modified>
</cp:coreProperties>
</file>