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BAC16-140F-47D7-BA86-D68C965767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0AB55-BD04-4FB1-A69C-2C3AFDC28C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Myostatin inhibition increases the body weight and muscle weight in the suboptimally dosed Δ7 mouse model. (A) Kaplan–Meier survival curves of low-dose-treated Δ7 and low dose + AAV-follistatin-treated Δ7 mice (log rank P = 0.76). (B) Body weight of low-dose-treated Δ7 and low dose + AAV-follistatin-treated Δ7 mice. Quantification of the weight of the gastrocnemius (C), the anterior tibialis (D) and the EDL muscle (E) from low-dose-treated and low dose plus AAV-follistatin Δ7 mice at PND60 (non-SMA n = 7; non-SMA + AAV-follistatin n = 8; low dose Δ7 n = 8; low dose + AAV-follistatin Δ7 n = 6). Sample micrographs of muscles were shown in the insets. Error bars show SEM. *P ≤ 0.05, **P ≤ 0.01 and ***P ≤ 0.001; unpaired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CFE5A-D19E-40C3-8180-3E411B85E3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964–975,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Myostatin inhibition increases the body weight and muscle weight in the suboptimally dosed Δ7 mouse model.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Myostatin inhibition increases the body weight and muscle weight in the suboptimally dosed Δ7 mouse model.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2024-04-26T17:06:54Z</dcterms:modified>
</cp:coreProperties>
</file>