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1CCD4-B04B-4F08-AA13-9E7413B34C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67B53-B7CD-4168-B709-7F9FE314BD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Group mean accuracy (hits minus false alarms) and (B) response time as a function of working memory load in both category and location tasks. The error bars indicate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002F5-A620-40EE-B6E8-296C772C92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305–314,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Group mean accuracy (hits minus false alarms) and (B) response time as a function of working memory load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Group mean accuracy (hits minus false alarms) and (B) response time as a function of working memory load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2024-04-26T22:00:10Z</dcterms:modified>
</cp:coreProperties>
</file>