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E3EA82-773A-4F5C-AB35-7B91F764462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3BE4A1C-C0BC-4CB2-A25C-13CC72E53E4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Vedolizumab measured trough serum concentration by clinical remission status at Week 6 in patients with UC [GEMINI 1] and patients with CD [GEMINI 2]. Horizontal lines represent median values; lower and upper boundaries of boxes represent the 25th and 75th percentiles, respectively; whiskers [error bars] represent highest and lowest points within 1.5 × interquartile range; and individual points represent outliers. CD, Crohn’s disease; UC, ulcerative colitis.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2017 European Crohn’s and Colitis Organisation (ECCO).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F8D02C-E69D-41D1-9890-C451B188E15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Percentage of patients with clinical remission by vedolizumab trough concentration quartile at Week 6 or Week 10 in patients with UC [GEMINI 1] and patients with CD [GEMINI 2 and GEMINI 3]. Data for placebo-treated patients are shown for reference. CD, Crohn’s disease; Q, quartile; UC, ulcerative colitis.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2017 European Crohn’s and Colitis Organisation (ECCO).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F8D02C-E69D-41D1-9890-C451B188E15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Fraction of patients with clinical remission at Week 6 versus individual predicted cumulative Caverage in patients with UC [GEMINI 1] and patients with CD [GEMINI 2]. The solid lines are local regression smooths; the shaded area represents the 95% CIs; and the vertical dashed lines represent the quartiles of individual predicted cumulative Caverage values. Caverage, average concentration through Week 6. CD, Crohn’s disease; UC, ulcerative colitis; CI, confidence interval.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2017 European Crohn’s and Colitis Organisation (ECCO).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F8D02C-E69D-41D1-9890-C451B188E15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Model-predicted average exposure–efficacy relationship for clinical remission at Week 6 in patients with CD [GEMINI 2] by baseline albumin, faecal calprotectin and CRP concentration quartiles, and previous TNFα antagonist use. Caverage, average concentration through Week 6. CD, Crohn’s disease; CRP, C-reactive protein; TNFα, tumour necrosis factor-α; UC, ulcerative colitis.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2017 European Crohn’s and Colitis Organisation (ECCO).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F8D02C-E69D-41D1-9890-C451B188E15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Model-predicted average exposure–efficacy relationship for clinical remission at Week 6 in patients with UC [GEMINI 1] by baseline albumin and faecal calprotectin concentration quartiles and previous TNFα antagonist use. Caverage, average concentration through Week 6. CD, Crohn’s disease; TNFα, tumour necrosis factor-α; UC, ulcerative colitis.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2017 European Crohn’s and Colitis Organisation (ECCO).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3F8D02C-E69D-41D1-9890-C451B188E152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cco-jcc/jjx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ecco-jcc/jjx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ecco-jcc/jjx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ecco-jcc/jjx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ecco-jcc/jjx0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11, Issue 8, August 2017, Pages 921–929,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https://doi.org/10.1093/ecco-jcc/jjx021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Vedolizumab measured trough serum concentration by clinical remission status at Week 6 in patients with UC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21024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11, Issue 8, August 2017, Pages 921–929,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https://doi.org/10.1093/ecco-jcc/jjx021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Percentage of patients with clinical remission by vedolizumab trough concentration quartile at Week 6 or Week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68500" y="1371600"/>
            <a:ext cx="51949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11, Issue 8, August 2017, Pages 921–929,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https://doi.org/10.1093/ecco-jcc/jjx021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Fraction of patients with clinical remission at Week 6 versus individual predicted cumulative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534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11, Issue 8, August 2017, Pages 921–929,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https://doi.org/10.1093/ecco-jcc/jjx021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Model-predicted average exposure–efficacy relationship for clinical remission at Week 6 in patients with CD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62200" y="1371600"/>
            <a:ext cx="44151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Crohns Colitis</a:t>
            </a:r>
            <a:r>
              <a:rPr lang="en-US" altLang="en-US" sz="1000">
                <a:solidFill>
                  <a:srgbClr val="333333"/>
                </a:solidFill>
              </a:rPr>
              <a:t>, Volume 11, Issue 8, August 2017, Pages 921–929,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https://doi.org/10.1093/ecco-jcc/jjx021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Model-predicted average exposure–efficacy relationship for clinical remission at Week 6 in patients with UC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24100" y="1371600"/>
            <a:ext cx="449358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Vedolizumab measured trough serum concentration by clinical remission status at Week 6 in patients with UC ...</vt:lpstr>
      <vt:lpstr>Figure 2. Percentage of patients with clinical remission by vedolizumab trough concentration quartile at Week 6 or Week ...</vt:lpstr>
      <vt:lpstr>Figure 3. Fraction of patients with clinical remission at Week 6 versus individual predicted cumulative ...</vt:lpstr>
      <vt:lpstr>Figure 5. Model-predicted average exposure–efficacy relationship for clinical remission at Week 6 in patients with CD ...</vt:lpstr>
      <vt:lpstr>Figure 4. Model-predicted average exposure–efficacy relationship for clinical remission at Week 6 in patients with UC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2024-04-26T23:44:35Z</dcterms:modified>
</cp:coreProperties>
</file>