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C2D10-6AD5-4C5F-A928-8DE22C1E00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8CE96-5D5C-41E2-AA1C-2807C0145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part of a bipartite graph used in Allie. GENA gives the concept ID ‘C0812425-T034’ to ‘S-phase fractions’, ‘S-phase fraction’, ‘mitotic index’ and ‘mitotic indices’. Allie changes the ID to one that corresponds to each cluster using connected components of the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6174E-6E6C-4537-AE0F-72AF6D81E1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Allie’s outputs. (A) Hit cluster-list page for the abbreviation ‘SPF’. By clicking links in the ‘Co-occurring Abbreviation’ or the ‘PubMed/MEDLINE Info.’ cells, the user can access these corresponding pages (A to B or A to C, respectively). (B) Co-occurring abbreviation page. Here, the user is provided with all the co-occurring abbreviations, and by clicking one of the listed abbreviations, one can access the hit cluster-list page. (C) PubMed/MEDLINE Information page. Here, the user is provided with all publication years, titles, and co-occurring abbreviations that appear in the titles or abstracts with the pair. Each title is anchor text that links to the corresponding PubMed page. By clicking one of the co-occurring abbreviations, the user can access the hit cluster-list page (C to D). (D) Hit cluster-list page for the abbreviation ‘BVD’.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6174E-6E6C-4537-AE0F-72AF6D81E12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Allie’s outputs. (A) Hit cluster-list page for the abbreviation ‘SPF’. By clicking links in the ‘Co-occurring Abbreviation’ or the ‘PubMed/MEDLINE Info.’ cells, the user can access these corresponding pages (A to B or A to C, respectively). (B) Co-occurring abbreviation page. Here, the user is provided with all the co-occurring abbreviations, and by clicking one of the listed abbreviations, one can access the hit cluster-list page. (C) PubMed/MEDLINE Information page. Here, the user is provided with all publication years, titles, and co-occurring abbreviations that appear in the titles or abstracts with the pair. Each title is anchor text that links to the corresponding PubMed page. By clicking one of the co-occurring abbreviations, the user can access the hit cluster-list page (C to D). (D) Hit cluster-list page for the abbreviation ‘BVD’.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6174E-6E6C-4537-AE0F-72AF6D81E12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part of a bipartite graph used in Allie. GENA gives the concept ID ‘C0812425-T034’ to ‘S-phase fractions’,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71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Images of Allie’s outputs. (A) Hit cluster-list page for the abbreviation ‘SPF’. By clicking links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780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Images of Allie’s outputs. (A) Hit cluster-list page for the abbreviation ‘SPF’. By clicking links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 part of a bipartite graph used in Allie. GENA gives the concept ID ‘C0812425-T034’ to ‘S-phase fractions’, ...</vt:lpstr>
      <vt:lpstr>Figure 2. Images of Allie’s outputs. (A) Hit cluster-list page for the abbreviation ‘SPF’. By clicking links in the ...</vt:lpstr>
      <vt:lpstr>Figure 2. Images of Allie’s outputs. (A) Hit cluster-list page for the abbreviation ‘SPF’. By clicking links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2024-04-26T19:33:15Z</dcterms:modified>
</cp:coreProperties>
</file>