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4E7850-11AE-45F4-A05A-9C05614A59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C22EEB-22D3-4F5C-B5A2-5373B7AD0A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structures of fatty acid classes. C =
number of carbon atoms; DB = number of carbon-carbon double bonds; S =
saturated; M = monounsaturated; and P = polyunsaturated.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796734-B64A-42FF-B47F-E3D24BBCAF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1.5.4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91, Issue 5, 3 March 1999, Pages 414–428,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https://doi.org/10.1093/jnci/91.5.414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Representative structures of fatty acid classes. C =
number of carbon atoms; DB = number of carbon-carbon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Representative structures of fatty acid classes. C =
number of carbon atoms; DB = number of carbon-carbon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2024-04-26T12:16:09Z</dcterms:modified>
</cp:coreProperties>
</file>