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A1F643-FBF6-4094-AD0E-DC3B1EC408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38A67-6EB2-478B-95CA-4D37BDC2B9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02488D-7812-47C5-A017-535C5BBA3A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2024-04-26T02:22:07Z</dcterms:modified>
</cp:coreProperties>
</file>