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9628C-7704-4EDC-8771-7EAB750962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7902E-99EF-4AA6-A3DF-9F9CBFEDFC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Future inotropic compounds: the ryanodine receptor (RyR) stabilizers reduce sarcoplasmic reticulum leak through the ryanodine receptor and reconstitute ryanodine receptor channel function. Istaroxime inhibits sodium-potassium-ATPase and stimulates SERCA2a. Cardiac myosin activators promote transition of cross-bridges from the weakly to the strongly bound force-producing state. Energetic modulators improve myocardial energetics through switching from fatty acid to glucose oxidation or by other mechanisms including means to increase the cellular phosphorylation potential. Virus-mediated sarcoplasmic reticulum calcium pump gene transfer (AV-SERCA) increases sarcoplasmic reticulum calcium uptake. Nitroxyl (HNO) may increase sarcoplasmic reticulum calcium uptake by modification of sarcoplasmic reticulum calcium pump and/or phospholamban (PL).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4911D-E90C-4603-B1EF-342AFA339C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15, August 2011, Pages 1838–1845,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Future inotropic compounds: the ryanodine receptor (RyR) stabilizers reduce sarcoplasmic reticulum leak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Future inotropic compounds: the ryanodine receptor (RyR) stabilizers reduce sarcoplasmic reticulum leak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2024-04-26T16:45:50Z</dcterms:modified>
</cp:coreProperties>
</file>