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3762D-752E-4E59-86DC-6DA1445DA5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74BA40-92B1-43C4-B57F-1D56B8EECD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overview of the 6 principal interventions. After determining the stimulation intensity for evoking MEP amplitudes of ∼1 mV (SI1mV) and the resting MEP threshold subjects paused for 2 min, either directly or after an isometric voluntary contraction (black filled blocks) (for 1.5 or 5 min). The pre-cTBS corticospinal excitability (T0) was then established, followed by the application of cTBS. Postintervention measurements were performed in 12 blocks consisting of 12 MEP responses at SI1mV followed by 1 min of rest, up to 25-min postintervention. Two successive time points were then binned.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968D0-599C-47DA-B42E-BEA860B2253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Time course of changes in MEP responses of all 6 principal interventions normalized to pre-cTBS (T0). Gray filled symbols, significant differences from pre-cTBS (T0) MEP amplitudes (P &lt; 0.05, 2-tailed t-test). Black filled symbols, significant after FDRC. Error bars, SEM. (B) Examples of averaged MEP responses of individual subjects obtained before (T0) and 7–9 min (T2) and 23–25 min (T6) postintervention. (C) Results (horizontal line, group mean) obtained at 7–9 min (T2). (D) Results (horizontal line, group mean) obtained at 23–25 min (T6). Asterisks denote significant differences after FDRC.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968D0-599C-47DA-B42E-BEA860B2253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239"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2046–2053, </a:t>
            </a:r>
            <a:r>
              <a:rPr lang="en-US" altLang="en-US" sz="1000">
                <a:solidFill>
                  <a:srgbClr val="333333"/>
                </a:solidFill>
                <a:hlinkClick r:id="rId3"/>
              </a:rPr>
              <a:t>https://doi.org/10.1093/cercor/bhm239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overview of the 6 principal interventions. After determining the stimulation intensity for evoking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009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2046–2053, </a:t>
            </a:r>
            <a:r>
              <a:rPr lang="en-US" altLang="en-US" sz="1000">
                <a:solidFill>
                  <a:srgbClr val="333333"/>
                </a:solidFill>
                <a:hlinkClick r:id="rId3"/>
              </a:rPr>
              <a:t>https://doi.org/10.1093/cercor/bhm239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Time course of changes in MEP responses of all 6 principal interventions normalized to pre-cTBS (T0).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40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overview of the 6 principal interventions. After determining the stimulation intensity for evoking ...</vt:lpstr>
      <vt:lpstr>Figure 2. (A) Time course of changes in MEP responses of all 6 principal interventions normalized to pre-cTBS (T0).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2024-04-26T04:29:08Z</dcterms:modified>
</cp:coreProperties>
</file>