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2DB6C-2E58-4130-ACAD-04EDB70450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7251F-4071-44C6-BC41-A91986872D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areas showing category-selective preference in the functional localizer scan (top row) and exemplar-specific repetition decreases in the main experimental scan (middle row) for each object category separately, overlaid on the mean anatomical scan of participants. A precise anatomical overlap was observed (bottom row) between the category-selective preference and exemplar-specific repetition decreases, as shown by a conjunction analysis for each category. These overlapping effects arose in the right FFA for faces, bilateral LOC for chairs, and bilateral parahippocampal gyrus for houses. All SPMs thresholded at P &lt; 0.05 FDR corrected; random-effect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0C2D6-2795-4DAA-AE96-8F5CAF6145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1806–1819,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Brain areas showing category-selective preference in the functional localizer scan (top row)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Brain areas showing category-selective preference in the functional localizer scan (top row)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2024-04-27T00:16:24Z</dcterms:modified>
</cp:coreProperties>
</file>