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B51D9E-A085-4A09-8F8E-37B40A1788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D9BAC5-6FB9-4235-AE0F-AA287EE016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EHR-related safety issues and the 3 most common sociotechnical dimensions identified over the study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American Medical Informatics Association.This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7360DD-91F8-4875-BFEB-772168FE94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mia/ocw1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24, Issue 2, March 2017, Pages 261–267, </a:t>
            </a:r>
            <a:r>
              <a:rPr lang="en-US" altLang="en-US" sz="1000">
                <a:solidFill>
                  <a:srgbClr val="333333"/>
                </a:solidFill>
                <a:hlinkClick r:id="rId3"/>
              </a:rPr>
              <a:t>https://doi.org/10.1093/jamia/ocw153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EHR-related safety issues and the 3 most common sociotechnical dimensions identified over the study period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70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EHR-related safety issues and the 3 most common sociotechnical dimensions identified over the study period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2024-05-01T21:50:39Z</dcterms:modified>
</cp:coreProperties>
</file>