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25DCA-AF8C-4CC8-A0F3-203AE4545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59EE0-6B2C-44EA-8A8C-686DDE342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entry of UTRdb database. The Genomic Features section includes information on genome mapping coordinates and links to the related transcript and protein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A33E6-2B12-4E1B-89F0-F28D47B6A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D141–D146,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entry of UTRdb database. The Genomic Features section includes information on genome mapping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entry of UTRdb database. The Genomic Features section includes information on genome mapping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2024-04-26T08:03:04Z</dcterms:modified>
</cp:coreProperties>
</file>