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5ED5E-288A-42EF-B9E1-442B36D1ED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2C79A-40F2-4963-A6E6-F6C96666FA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8DB5A-5BB5-4238-9429-D08BE35287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2024-04-26T21:46:04Z</dcterms:modified>
</cp:coreProperties>
</file>