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4F5EA-58C8-461E-BB39-5B28FB458C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3B357-C129-4910-922C-F1925BCB0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stimulus configurations. This drawing represents a sector of the computer screen, including the receptive field of a neuron (dashed square). The luminance of each pixel fluctuated between black and white approximately following a sine-wave function. In the actual experiment, the initial assignment of a grey level to each pixel was randomized. ‘Solid’ (a) and ‘camouflaged’ (b) bars of different orientations and lengths were swept across the receptive field, as indicated by the arrows.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11193-C3B7-4093-855C-26B6DDF0B0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1132–1145,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Schematic representation of the stimulus configurations. This drawing represents a sector of the computer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Schematic representation of the stimulus configurations. This drawing represents a sector of the computer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2024-04-26T20:26:28Z</dcterms:modified>
</cp:coreProperties>
</file>