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A5EA57-AEAA-4134-9054-5E9DB30DBE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FA7228-935D-45EE-9AD6-7A18FBAAA9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Changes in light touch and pin prick sensitivity during the period the trial. The graph shows the differences in location of sensitivity to light touch and pin prick, anteriorly and posteriorly (8 measurements per patient) at baseline (0 months) and 3 years later (36 months). The locations were measured in centimetres from the sternal notch (anteriorly) and spinous process (posteriorly).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C0748-6DE5-4AB7-B3EA-0599A9EB8F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9, September 2008, Pages 2376–2386, </a:t>
            </a:r>
            <a:r>
              <a:rPr lang="en-US" altLang="en-US" sz="1000">
                <a:solidFill>
                  <a:srgbClr val="333333"/>
                </a:solidFill>
                <a:hlinkClick r:id="rId3"/>
              </a:rPr>
              <a:t>https://doi.org/10.1093/brain/awn173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Changes in light touch and pin prick sensitivity during the period the trial. The graph shows the differences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Changes in light touch and pin prick sensitivity during the period the trial. The graph shows the differences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2024-04-26T22:48:55Z</dcterms:modified>
</cp:coreProperties>
</file>