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67AB0-527E-4AC3-B72C-CD54730C31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E71406-72BF-4599-95BB-D26D5CF5EC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illustrating the role of ahnak in beta-adrenergic modulation of cardiac Cav1.2 channel activity. A) Under basal condition, Cav1.2 conductance is reprimed by strong interaction between dephosphorylated ahnak and dephosphorylated β2 subunit. B) PKA phosphorylation of ahnak-C1 and/or β2-subunit relieves the inhibitory effects. C) Relief from ahnak repression is also achieved by intracellular perfusion with mutated ahnak peptides leading to increased ICaL[59]. Inset, superimposed original traces of ICaL evoked by conditions demonstrated in A, B, and C,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E13C7-AAAA-48A3-B368-15F4E0AB5D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9.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73, Issue 1, January 2007, Pages 19–25,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https://doi.org/10.1016/j.cardiores.2006.09.001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illustrating the role of ahnak in beta-adrenergic modulation of cardiac Cav1.2 channel activity. 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Scheme illustrating the role of ahnak in beta-adrenergic modulation of cardiac Cav1.2 channel activity. 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2024-04-26T23:13:22Z</dcterms:modified>
</cp:coreProperties>
</file>