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B8DA2-34DE-4971-AA21-7A2C280B61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218237-7A89-452D-90D4-F99CAE366C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Frequency histograms of semen analysis data from fathers, the general population and men screened for normozoospermia. Distribution of semen volumes (ml, First Column), sperm concentration (106/ml, Second Column), total sperm numbers (106, Third Column), progressively motile spermatozoa (%, Fourth Column) and morphologically normal spermatozoa (%, Fifth Column) in ejaculates from fathers with time to pregnancy 12 months or less (TTP12, Top Row, black), fathers with no known time to pregnancy (NoTTP, Second Row, green), men screened for normozoospermia (SCR, Third Row, yellow) and unscreened men from the general population (UNSCR, Bottom Row,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World Health Organization [2009]. All rights reserved. The World Health Oragnization has granted Oxford University Press permission for the reproduction of this article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064DD8-7378-4C64-8B4B-3A672CB387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upd/dmp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16, Issue 3, May-June 2010, Pages 231–245, </a:t>
            </a:r>
            <a:r>
              <a:rPr lang="en-US" altLang="en-US" sz="1000">
                <a:solidFill>
                  <a:srgbClr val="333333"/>
                </a:solidFill>
                <a:hlinkClick r:id="rId3"/>
              </a:rPr>
              <a:t>https://doi.org/10.1093/humupd/dmp048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Frequency histograms of semen analysis data from fathers, the general population and men screened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Frequency histograms of semen analysis data from fathers, the general population and men screened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2024-04-26T14:04:56Z</dcterms:modified>
</cp:coreProperties>
</file>